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830A-D2EC-4962-BC66-5B50B9DC4379}" type="datetimeFigureOut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49E20-5AFF-4269-B315-8628069B4A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 Manipulation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Copying 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;</a:t>
            </a:r>
          </a:p>
          <a:p>
            <a:pPr lvl="1"/>
            <a:r>
              <a:rPr lang="en-US" sz="2000" dirty="0" smtClean="0"/>
              <a:t>Copies the table structure and the data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 WHERE …</a:t>
            </a:r>
          </a:p>
          <a:p>
            <a:pPr lvl="1"/>
            <a:r>
              <a:rPr lang="en-US" sz="2000" dirty="0" smtClean="0"/>
              <a:t>Copies the table structure and part of the data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 WHERE 0;</a:t>
            </a:r>
          </a:p>
          <a:p>
            <a:pPr lvl="1"/>
            <a:r>
              <a:rPr lang="en-US" sz="1800" dirty="0" smtClean="0"/>
              <a:t>Copies the table structure, but no data</a:t>
            </a:r>
          </a:p>
          <a:p>
            <a:endParaRPr lang="en-US" sz="2000" dirty="0"/>
          </a:p>
          <a:p>
            <a:r>
              <a:rPr lang="en-US" sz="2000" dirty="0" smtClean="0"/>
              <a:t>CREATE TABLE LIKE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;</a:t>
            </a:r>
          </a:p>
          <a:p>
            <a:pPr lvl="1"/>
            <a:r>
              <a:rPr lang="en-US" sz="1600" dirty="0" smtClean="0"/>
              <a:t>Works like CREATE… SELECT FROM … W</a:t>
            </a:r>
            <a:r>
              <a:rPr lang="en-US" sz="1800" dirty="0" smtClean="0"/>
              <a:t>HERE 0;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… SELECT</a:t>
            </a:r>
          </a:p>
          <a:p>
            <a:pPr lvl="1"/>
            <a:r>
              <a:rPr lang="en-US" dirty="0" smtClean="0"/>
              <a:t>Does not retain primary key or </a:t>
            </a:r>
            <a:r>
              <a:rPr lang="en-US" dirty="0" err="1" smtClean="0"/>
              <a:t>auto_increment</a:t>
            </a:r>
            <a:endParaRPr lang="en-US" dirty="0" smtClean="0"/>
          </a:p>
          <a:p>
            <a:pPr lvl="1"/>
            <a:r>
              <a:rPr lang="en-US" dirty="0" smtClean="0"/>
              <a:t>Uses the default storage engine (</a:t>
            </a:r>
            <a:r>
              <a:rPr lang="en-US" dirty="0" err="1" smtClean="0"/>
              <a:t>MyISAM</a:t>
            </a:r>
            <a:r>
              <a:rPr lang="en-US" dirty="0" smtClean="0"/>
              <a:t> is the default in PHPMYADMIN)</a:t>
            </a:r>
            <a:endParaRPr lang="en-US" dirty="0"/>
          </a:p>
          <a:p>
            <a:r>
              <a:rPr lang="en-US" dirty="0" smtClean="0"/>
              <a:t>Like</a:t>
            </a:r>
          </a:p>
          <a:p>
            <a:pPr lvl="1"/>
            <a:r>
              <a:rPr lang="en-US" dirty="0" smtClean="0"/>
              <a:t>Foreign key definitions not retained</a:t>
            </a:r>
          </a:p>
          <a:p>
            <a:pPr lvl="1"/>
            <a:r>
              <a:rPr lang="en-US" dirty="0" smtClean="0"/>
              <a:t>Some </a:t>
            </a:r>
            <a:r>
              <a:rPr lang="en-US" dirty="0" err="1" smtClean="0"/>
              <a:t>MyISAM</a:t>
            </a:r>
            <a:r>
              <a:rPr lang="en-US" dirty="0" smtClean="0"/>
              <a:t> table options are dropped</a:t>
            </a:r>
          </a:p>
          <a:p>
            <a:r>
              <a:rPr lang="en-US" dirty="0" smtClean="0"/>
              <a:t>TO FIX</a:t>
            </a:r>
          </a:p>
          <a:p>
            <a:pPr lvl="1"/>
            <a:r>
              <a:rPr lang="en-US" dirty="0" smtClean="0"/>
              <a:t>Use alter table command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 TABLE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or Drop columns</a:t>
            </a:r>
          </a:p>
          <a:p>
            <a:endParaRPr lang="en-US" dirty="0" smtClean="0"/>
          </a:p>
          <a:p>
            <a:r>
              <a:rPr lang="en-US" dirty="0" smtClean="0"/>
              <a:t>Change the name or definition of a column</a:t>
            </a:r>
          </a:p>
          <a:p>
            <a:endParaRPr lang="en-US" dirty="0" smtClean="0"/>
          </a:p>
          <a:p>
            <a:r>
              <a:rPr lang="en-US" dirty="0" smtClean="0"/>
              <a:t>Add or Drop indexes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Rename the table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Adding or Dropping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Add: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ADD </a:t>
            </a:r>
            <a:r>
              <a:rPr lang="en-US" dirty="0" err="1" smtClean="0"/>
              <a:t>newColumnName</a:t>
            </a:r>
            <a:r>
              <a:rPr lang="en-US" dirty="0" smtClean="0"/>
              <a:t> </a:t>
            </a:r>
            <a:r>
              <a:rPr lang="en-US" dirty="0" err="1" smtClean="0"/>
              <a:t>columnDefinition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ALTER TABLE t ADD stuff VARCHAR(25) NOT NULL;</a:t>
            </a:r>
            <a:endParaRPr lang="en-US" dirty="0" smtClean="0"/>
          </a:p>
          <a:p>
            <a:r>
              <a:rPr lang="en-US" dirty="0" smtClean="0"/>
              <a:t>To Drop: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DROP </a:t>
            </a:r>
            <a:r>
              <a:rPr lang="en-US" dirty="0" err="1" smtClean="0"/>
              <a:t>columnName</a:t>
            </a:r>
            <a:r>
              <a:rPr lang="en-US" dirty="0" smtClean="0"/>
              <a:t>;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Modify Existing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MODIFY </a:t>
            </a:r>
            <a:r>
              <a:rPr lang="en-US" dirty="0" err="1" smtClean="0"/>
              <a:t>columnName</a:t>
            </a:r>
            <a:r>
              <a:rPr lang="en-US" dirty="0" smtClean="0"/>
              <a:t> modifications;</a:t>
            </a:r>
          </a:p>
          <a:p>
            <a:r>
              <a:rPr lang="en-US" dirty="0" smtClean="0"/>
              <a:t>Modifying column definition must include all modifiers… they are not carried over</a:t>
            </a:r>
          </a:p>
          <a:p>
            <a:pPr lvl="1"/>
            <a:r>
              <a:rPr lang="en-US" dirty="0" smtClean="0"/>
              <a:t>NOT NULL, etc.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Renaming 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RENAME TO </a:t>
            </a:r>
            <a:r>
              <a:rPr lang="en-US" dirty="0" err="1" smtClean="0"/>
              <a:t>newName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key is an index</a:t>
            </a:r>
          </a:p>
          <a:p>
            <a:endParaRPr lang="en-US" dirty="0" smtClean="0"/>
          </a:p>
          <a:p>
            <a:r>
              <a:rPr lang="en-US" dirty="0" smtClean="0"/>
              <a:t>Field declared as a primary key must be NOT NULL and can be AUTO INCREMENT</a:t>
            </a:r>
          </a:p>
          <a:p>
            <a:endParaRPr lang="en-US" dirty="0" smtClean="0"/>
          </a:p>
          <a:p>
            <a:r>
              <a:rPr lang="en-US" dirty="0" smtClean="0"/>
              <a:t>Only one primary key permitted but may be a composite key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Primary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 a primary key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ADD PRIMARY KEY(field(s))</a:t>
            </a:r>
          </a:p>
          <a:p>
            <a:endParaRPr lang="en-US" dirty="0" smtClean="0"/>
          </a:p>
          <a:p>
            <a:r>
              <a:rPr lang="en-US" dirty="0" smtClean="0"/>
              <a:t>To remove primary key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smtClean="0"/>
              <a:t> DROP </a:t>
            </a:r>
            <a:r>
              <a:rPr lang="en-US" dirty="0" smtClean="0"/>
              <a:t>PRIMARY KEY;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239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Table Manipulation</vt:lpstr>
      <vt:lpstr>Copying a Table</vt:lpstr>
      <vt:lpstr>PROBLEMS</vt:lpstr>
      <vt:lpstr>ALTER TABLE uses</vt:lpstr>
      <vt:lpstr> Adding or Dropping Columns</vt:lpstr>
      <vt:lpstr>To Modify Existing Columns</vt:lpstr>
      <vt:lpstr>Renaming A Table</vt:lpstr>
      <vt:lpstr>Indexes</vt:lpstr>
      <vt:lpstr>Change the Primary Key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Manipulation</dc:title>
  <dc:creator>charliem</dc:creator>
  <cp:lastModifiedBy>charliem</cp:lastModifiedBy>
  <cp:revision>4</cp:revision>
  <dcterms:created xsi:type="dcterms:W3CDTF">2010-11-18T17:07:51Z</dcterms:created>
  <dcterms:modified xsi:type="dcterms:W3CDTF">2010-11-18T17:46:15Z</dcterms:modified>
</cp:coreProperties>
</file>